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f32bbefe-46d6-5363-e5a7-463ebd93a4a4}">
          <p14:sldIdLst>
            <p14:sldId id="256"/>
            <p14:sldId id="257"/>
          </p14:sldIdLst>
        </p14:section>
        <p14:section name="배경" id="{6b390792-82f6-1bed-3ff5-a87e0fe94529}">
          <p14:sldIdLst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마무리" id="{df76e62c-5bf3-0eab-3c1a-be45c8997313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2F80E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F232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1분기</c:v>
                  </c:pt>
                  <c:pt idx="1">
                    <c:v>2분기</c:v>
                  </c:pt>
                  <c:pt idx="2">
                    <c:v>3분기</c:v>
                  </c:pt>
                  <c:pt idx="3">
                    <c:v>4분기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</c:v>
                </c:pt>
                <c:pt idx="1">
                  <c:v>135</c:v>
                </c:pt>
                <c:pt idx="2">
                  <c:v>150</c:v>
                </c:pt>
                <c:pt idx="3">
                  <c:v>170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F2994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F232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1분기</c:v>
                  </c:pt>
                  <c:pt idx="1">
                    <c:v>2분기</c:v>
                  </c:pt>
                  <c:pt idx="2">
                    <c:v>3분기</c:v>
                  </c:pt>
                  <c:pt idx="3">
                    <c:v>4분기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140</c:v>
                </c:pt>
                <c:pt idx="1">
                  <c:v>168</c:v>
                </c:pt>
                <c:pt idx="2">
                  <c:v>182</c:v>
                </c:pt>
                <c:pt idx="3">
                  <c:v>215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F232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38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EF2F7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3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F2329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표지: 제목은 20자 이내가 가장 잘 읽힙니다. 부제목에는 이 발표로 청중이 얻을 것을 적으세요.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목차는 5~6개가 적당합니다. 항목 옆 설명 한 줄로 흐름을 미리 보여 주세요.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840480"/>
            <a:ext cx="10515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발표 제목을 입력하세요</a:t>
            </a:r>
            <a:endParaRPr lang="en-US" sz="44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한 줄로 핵심을 요약하는 부제목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1554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PRESENTATION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7607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발표자 홍길동  |  2027. 03. 15  |  ○○팀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9692640" y="-118872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  <p:sp>
        <p:nvSpPr>
          <p:cNvPr id="8" name="Shape 5"/>
          <p:cNvSpPr/>
          <p:nvPr/>
        </p:nvSpPr>
        <p:spPr>
          <a:xfrm>
            <a:off x="10881360" y="365760"/>
            <a:ext cx="2011680" cy="2011680"/>
          </a:xfrm>
          <a:prstGeom prst="ellipse">
            <a:avLst/>
          </a:prstGeom>
          <a:solidFill>
            <a:schemeClr val="accent2">
              <a:alpha val="25000"/>
            </a:scheme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목차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731520" y="14630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1005840" y="14630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920240" y="16367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배경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1920240" y="20939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왜 이 주제를 다루는가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31520" y="28346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1005840" y="28346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1920240" y="30083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현황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1920240" y="34655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지금 어디에 있는가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31520" y="42062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1005840" y="42062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2800" dirty="0"/>
          </a:p>
        </p:txBody>
      </p:sp>
      <p:sp>
        <p:nvSpPr>
          <p:cNvPr id="14" name="Text 11"/>
          <p:cNvSpPr txBox="1"/>
          <p:nvPr/>
        </p:nvSpPr>
        <p:spPr>
          <a:xfrm>
            <a:off x="1920240" y="43799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방안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1920240" y="48371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무엇을 할 것인가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400800" y="14630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6675120" y="14630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2800" dirty="0"/>
          </a:p>
        </p:txBody>
      </p:sp>
      <p:sp>
        <p:nvSpPr>
          <p:cNvPr id="18" name="Text 15"/>
          <p:cNvSpPr txBox="1"/>
          <p:nvPr/>
        </p:nvSpPr>
        <p:spPr>
          <a:xfrm>
            <a:off x="7589520" y="16367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기대 효과</a:t>
            </a:r>
            <a:endParaRPr lang="en-US" sz="1900" dirty="0"/>
          </a:p>
        </p:txBody>
      </p:sp>
      <p:sp>
        <p:nvSpPr>
          <p:cNvPr id="19" name="Text 16"/>
          <p:cNvSpPr txBox="1"/>
          <p:nvPr/>
        </p:nvSpPr>
        <p:spPr>
          <a:xfrm>
            <a:off x="7589520" y="20939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무엇이 달라지는가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400800" y="28346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1" name="Text 18"/>
          <p:cNvSpPr txBox="1"/>
          <p:nvPr/>
        </p:nvSpPr>
        <p:spPr>
          <a:xfrm>
            <a:off x="6675120" y="28346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2800" dirty="0"/>
          </a:p>
        </p:txBody>
      </p:sp>
      <p:sp>
        <p:nvSpPr>
          <p:cNvPr id="22" name="Text 19"/>
          <p:cNvSpPr txBox="1"/>
          <p:nvPr/>
        </p:nvSpPr>
        <p:spPr>
          <a:xfrm>
            <a:off x="7589520" y="30083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일정</a:t>
            </a:r>
            <a:endParaRPr lang="en-US" sz="1900" dirty="0"/>
          </a:p>
        </p:txBody>
      </p:sp>
      <p:sp>
        <p:nvSpPr>
          <p:cNvPr id="23" name="Text 20"/>
          <p:cNvSpPr txBox="1"/>
          <p:nvPr/>
        </p:nvSpPr>
        <p:spPr>
          <a:xfrm>
            <a:off x="7589520" y="34655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언제 어떻게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6400800" y="42062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5" name="Text 22"/>
          <p:cNvSpPr txBox="1"/>
          <p:nvPr/>
        </p:nvSpPr>
        <p:spPr>
          <a:xfrm>
            <a:off x="6675120" y="42062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</a:t>
            </a:r>
            <a:endParaRPr lang="en-US" sz="2800" dirty="0"/>
          </a:p>
        </p:txBody>
      </p:sp>
      <p:sp>
        <p:nvSpPr>
          <p:cNvPr id="26" name="Text 23"/>
          <p:cNvSpPr txBox="1"/>
          <p:nvPr/>
        </p:nvSpPr>
        <p:spPr>
          <a:xfrm>
            <a:off x="7589520" y="43799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정리</a:t>
            </a:r>
            <a:endParaRPr lang="en-US" sz="1900" dirty="0"/>
          </a:p>
        </p:txBody>
      </p:sp>
      <p:sp>
        <p:nvSpPr>
          <p:cNvPr id="27" name="Text 24"/>
          <p:cNvSpPr txBox="1"/>
          <p:nvPr/>
        </p:nvSpPr>
        <p:spPr>
          <a:xfrm>
            <a:off x="7589520" y="48371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핵심 메시지 3가지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배경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840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이 주제를 지금 이야기해야 하는 이유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28016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8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핵심 내용 세 가지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청중이 기억했으면 하는 메시지를 세 가지로 압축하세요.</a:t>
            </a:r>
            <a:endParaRPr lang="en-US" sz="1600" dirty="0"/>
          </a:p>
        </p:txBody>
      </p:sp>
      <p:sp>
        <p:nvSpPr>
          <p:cNvPr id="4" name="카드 1"/>
          <p:cNvSpPr/>
          <p:nvPr/>
        </p:nvSpPr>
        <p:spPr>
          <a:xfrm>
            <a:off x="54864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2860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2491740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1440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목표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이번 발표로 얻고자 하는 결론을 한두 문장으로 적습니다. 숫자가 있으면 더 좋습니다.</a:t>
            </a:r>
            <a:endParaRPr lang="en-US" sz="1600" dirty="0"/>
          </a:p>
        </p:txBody>
      </p:sp>
      <p:sp>
        <p:nvSpPr>
          <p:cNvPr id="9" name="카드 2"/>
          <p:cNvSpPr/>
          <p:nvPr/>
        </p:nvSpPr>
        <p:spPr>
          <a:xfrm>
            <a:off x="434340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09160" y="228600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249174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70916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근거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470916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목표를 뒷받침하는 데이터나 사례를 적습니다. 출처를 함께 밝히면 신뢰도가 올라갑니다.</a:t>
            </a:r>
            <a:endParaRPr lang="en-US" sz="1600" dirty="0"/>
          </a:p>
        </p:txBody>
      </p:sp>
      <p:sp>
        <p:nvSpPr>
          <p:cNvPr id="14" name="카드 3"/>
          <p:cNvSpPr/>
          <p:nvPr/>
        </p:nvSpPr>
        <p:spPr>
          <a:xfrm>
            <a:off x="813816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503920" y="22860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660" y="249174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50392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실행</a:t>
            </a:r>
            <a:endParaRPr lang="en-US" sz="2200" dirty="0"/>
          </a:p>
        </p:txBody>
      </p:sp>
      <p:sp>
        <p:nvSpPr>
          <p:cNvPr id="18" name="Text 13"/>
          <p:cNvSpPr txBox="1"/>
          <p:nvPr/>
        </p:nvSpPr>
        <p:spPr>
          <a:xfrm>
            <a:off x="850392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청중에게 요청하는 행동이나 다음 단계를 구체적으로 적습니다.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현황 소개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현재 상황을 한 문장으로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77440"/>
            <a:ext cx="5486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첫 번째 사실: 수치와 함께 짧게 적습니다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두 번째 사실: 비교 대상(작년, 경쟁사)을 넣습니다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 번째 사실: 문제의 원인을 짚습니다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이미지 자리는 우클릭 → 그림 변경으로 교체</a:t>
            </a:r>
            <a:endParaRPr lang="en-US" sz="1800" dirty="0"/>
          </a:p>
        </p:txBody>
      </p:sp>
      <p:sp>
        <p:nvSpPr>
          <p:cNvPr id="5" name="이미지 자리"/>
          <p:cNvSpPr/>
          <p:nvPr/>
        </p:nvSpPr>
        <p:spPr>
          <a:xfrm>
            <a:off x="6492240" y="1554480"/>
            <a:ext cx="5120640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rgbClr val="6B7380"/>
            </a:solidFill>
            <a:prstDash val="dash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2520" y="3246120"/>
            <a:ext cx="640080" cy="6400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92240" y="39776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사진·그래프를 넣으세요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숫자로 보는 성과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가장 중요한 숫자는 왼쪽 강조 카드에 둡니다.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tx2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24688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128%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490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목표 달성률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251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연간 목표 대비 실적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34340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4617720" y="24688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3.2만</a:t>
            </a:r>
            <a:endParaRPr lang="en-US" sz="54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37490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신규 고객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4251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전년 대비 1.8배 증가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3816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412480" y="24688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4.8</a:t>
            </a:r>
            <a:endParaRPr lang="en-US" sz="5400" dirty="0"/>
          </a:p>
        </p:txBody>
      </p:sp>
      <p:sp>
        <p:nvSpPr>
          <p:cNvPr id="14" name="Text 12"/>
          <p:cNvSpPr txBox="1"/>
          <p:nvPr/>
        </p:nvSpPr>
        <p:spPr>
          <a:xfrm>
            <a:off x="8412480" y="37490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 만족도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8412480" y="4251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5점 만점 설문 결과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9436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출처: ○○ 내부 자료(2026)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분기별 추이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463040"/>
          <a:ext cx="694944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7863840" y="1463040"/>
            <a:ext cx="3749040" cy="4572000"/>
          </a:xfrm>
          <a:prstGeom prst="roundRect">
            <a:avLst>
              <a:gd name="adj" fmla="val 2927"/>
            </a:avLst>
          </a:prstGeom>
          <a:solidFill>
            <a:schemeClr val="bg2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183880" y="1737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핵심 포인트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8183880" y="2286000"/>
            <a:ext cx="320040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모든 분기에서 전년 대비 성장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4분기 최대 실적 215백만 원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차트 우클릭 → 데이터 편집으로 숫자 수정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0807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단위: 백만 원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도입 전 · 후 비교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49240" cy="4480560"/>
          </a:xfrm>
          <a:prstGeom prst="roundRect">
            <a:avLst>
              <a:gd name="adj" fmla="val 2449"/>
            </a:avLst>
          </a:prstGeom>
          <a:solidFill>
            <a:schemeClr val="bg2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960120" y="1828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BEFORE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960120" y="2514600"/>
            <a:ext cx="457200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수작업으로 주 10시간 소요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담당자마다 결과가 달라짐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오류 발견이 늦음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263640" y="1554480"/>
            <a:ext cx="5349240" cy="4480560"/>
          </a:xfrm>
          <a:prstGeom prst="roundRect">
            <a:avLst>
              <a:gd name="adj" fmla="val 2449"/>
            </a:avLst>
          </a:prstGeom>
          <a:solidFill>
            <a:schemeClr val="tx2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675120" y="1828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AFTER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2514600"/>
            <a:ext cx="457200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자동화로 주 2시간으로 단축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표준 양식으로 품질 균일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실시간 점검으로 오류 즉시 수정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650992" y="3337560"/>
            <a:ext cx="868680" cy="86868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3538728"/>
            <a:ext cx="457200" cy="457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추진 일정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2331720"/>
            <a:ext cx="10515600" cy="0"/>
          </a:xfrm>
          <a:prstGeom prst="line">
            <a:avLst/>
          </a:prstGeom>
          <a:noFill/>
          <a:ln w="38100">
            <a:solidFill>
              <a:srgbClr val="EEF2F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1월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2296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기획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목표 설정, 범위와 담당자 확정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52044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8328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2~3월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38328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365760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준비</a:t>
            </a:r>
            <a:endParaRPr lang="en-US" sz="2100" dirty="0"/>
          </a:p>
        </p:txBody>
      </p:sp>
      <p:sp>
        <p:nvSpPr>
          <p:cNvPr id="13" name="Text 11"/>
          <p:cNvSpPr txBox="1"/>
          <p:nvPr/>
        </p:nvSpPr>
        <p:spPr>
          <a:xfrm>
            <a:off x="365760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자료 조사와 예산 확보, 협력처 선정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5508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4~5월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1792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649224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실행</a:t>
            </a:r>
            <a:endParaRPr lang="en-US" sz="2100" dirty="0"/>
          </a:p>
        </p:txBody>
      </p:sp>
      <p:sp>
        <p:nvSpPr>
          <p:cNvPr id="18" name="Text 16"/>
          <p:cNvSpPr txBox="1"/>
          <p:nvPr/>
        </p:nvSpPr>
        <p:spPr>
          <a:xfrm>
            <a:off x="649224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본 작업 진행, 주간 점검 회의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189720" y="2103120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5256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6월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905256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EF2F7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932688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평가</a:t>
            </a:r>
            <a:endParaRPr lang="en-US" sz="2100" dirty="0"/>
          </a:p>
        </p:txBody>
      </p:sp>
      <p:sp>
        <p:nvSpPr>
          <p:cNvPr id="23" name="Text 21"/>
          <p:cNvSpPr txBox="1"/>
          <p:nvPr/>
        </p:nvSpPr>
        <p:spPr>
          <a:xfrm>
            <a:off x="932688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결과 측정과 보고, 다음 계획 수립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감사합니다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질문이 있으시면 편하게 말씀해 주세요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hong@example.com  |  010-0000-0000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-1280160" y="420624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서식다운로드 블루">
  <a:themeElements>
    <a:clrScheme name="서식다운로드 블루">
      <a:dk1>
        <a:srgbClr val="1F2329"/>
      </a:dk1>
      <a:lt1>
        <a:srgbClr val="FFFFFF"/>
      </a:lt1>
      <a:dk2>
        <a:srgbClr val="1E3A5F"/>
      </a:dk2>
      <a:lt2>
        <a:srgbClr val="EEF2F7"/>
      </a:lt2>
      <a:accent1>
        <a:srgbClr val="2F80ED"/>
      </a:accent1>
      <a:accent2>
        <a:srgbClr val="F2994A"/>
      </a:accent2>
      <a:accent3>
        <a:srgbClr val="56CCF2"/>
      </a:accent3>
      <a:accent4>
        <a:srgbClr val="9AA9BC"/>
      </a:accent4>
      <a:accent5>
        <a:srgbClr val="F2C94C"/>
      </a:accent5>
      <a:accent6>
        <a:srgbClr val="6B7380"/>
      </a:accent6>
      <a:hlink>
        <a:srgbClr val="2F80ED"/>
      </a:hlink>
      <a:folHlink>
        <a:srgbClr val="6B7380"/>
      </a:folHlink>
    </a:clrScheme>
    <a:fontScheme name="서식다운로드 블루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서식 다운로드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기본 발표 PPT 템플릿</dc:title>
  <dc:subject>PptxGenJS Presentation</dc:subject>
  <dc:creator>uglydolls.shop</dc:creator>
  <cp:lastModifiedBy>uglydolls.shop</cp:lastModifiedBy>
  <cp:revision>1</cp:revision>
  <dcterms:created xsi:type="dcterms:W3CDTF">2026-10-05T00:55:17Z</dcterms:created>
  <dcterms:modified xsi:type="dcterms:W3CDTF">2026-10-05T00:55:17Z</dcterms:modified>
</cp:coreProperties>
</file>